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7" r:id="rId2"/>
  </p:sldMasterIdLst>
  <p:sldIdLst>
    <p:sldId id="278" r:id="rId3"/>
    <p:sldId id="279" r:id="rId4"/>
    <p:sldId id="280" r:id="rId5"/>
    <p:sldId id="260" r:id="rId6"/>
    <p:sldId id="262" r:id="rId7"/>
    <p:sldId id="275" r:id="rId8"/>
    <p:sldId id="274" r:id="rId9"/>
    <p:sldId id="273" r:id="rId10"/>
    <p:sldId id="263" r:id="rId11"/>
    <p:sldId id="281" r:id="rId12"/>
    <p:sldId id="282" r:id="rId13"/>
    <p:sldId id="266" r:id="rId14"/>
    <p:sldId id="284" r:id="rId15"/>
    <p:sldId id="264" r:id="rId16"/>
    <p:sldId id="277" r:id="rId17"/>
    <p:sldId id="271" r:id="rId18"/>
    <p:sldId id="268" r:id="rId19"/>
    <p:sldId id="269" r:id="rId20"/>
    <p:sldId id="270" r:id="rId21"/>
    <p:sldId id="286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800600"/>
            <a:ext cx="5257800" cy="762000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86400"/>
            <a:ext cx="41148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38200"/>
            <a:ext cx="15430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2293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October 28, 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October 28,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47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-15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96200" cy="838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5735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97112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65735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2297112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A</a:t>
            </a:r>
          </a:p>
          <a:p>
            <a:pPr lvl="2"/>
            <a:r>
              <a:rPr lang="en-US" dirty="0" smtClean="0"/>
              <a:t>B</a:t>
            </a:r>
          </a:p>
          <a:p>
            <a:pPr lvl="3"/>
            <a:r>
              <a:rPr lang="en-US" dirty="0" smtClean="0"/>
              <a:t>C</a:t>
            </a:r>
          </a:p>
          <a:p>
            <a:pPr lvl="4"/>
            <a:r>
              <a:rPr lang="en-US" dirty="0" smtClean="0"/>
              <a:t>d</a:t>
            </a:r>
          </a:p>
          <a:p>
            <a:pPr lvl="2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İnternet Nedir</a:t>
            </a:r>
          </a:p>
          <a:p>
            <a:r>
              <a:rPr lang="tr-TR" sz="1800" dirty="0" smtClean="0"/>
              <a:t>Bilgisayar Ağları</a:t>
            </a:r>
          </a:p>
          <a:p>
            <a:r>
              <a:rPr lang="tr-TR" sz="1800" dirty="0" smtClean="0"/>
              <a:t>Ağ Çeşitleri</a:t>
            </a:r>
            <a:endParaRPr lang="tr-TR" sz="1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446678" y="5190266"/>
            <a:ext cx="271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Çağlar </a:t>
            </a:r>
            <a:r>
              <a:rPr lang="tr-TR" sz="1200" dirty="0" err="1" smtClean="0"/>
              <a:t>Gülcek</a:t>
            </a:r>
            <a:endParaRPr lang="tr-TR" sz="1200" dirty="0" smtClean="0"/>
          </a:p>
        </p:txBody>
      </p:sp>
      <p:sp>
        <p:nvSpPr>
          <p:cNvPr id="6" name="Başlı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BAHAR\Desktop\future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673100" y="5649431"/>
            <a:ext cx="7797800" cy="80644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200" dirty="0" smtClean="0">
                <a:solidFill>
                  <a:schemeClr val="accent2">
                    <a:lumMod val="75000"/>
                  </a:schemeClr>
                </a:solidFill>
              </a:rPr>
              <a:t>İLETİŞİM ARAÇLARI</a:t>
            </a:r>
            <a:endParaRPr lang="tr-T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4824536" cy="3667545"/>
          </a:xfrm>
        </p:spPr>
        <p:txBody>
          <a:bodyPr>
            <a:normAutofit/>
          </a:bodyPr>
          <a:lstStyle/>
          <a:p>
            <a:r>
              <a:rPr lang="tr-TR" sz="2200" dirty="0"/>
              <a:t>Çok fazla içerik bir anda gönderilebilir</a:t>
            </a:r>
            <a:r>
              <a:rPr lang="tr-TR" sz="2200" dirty="0" smtClean="0"/>
              <a:t>.</a:t>
            </a:r>
          </a:p>
          <a:p>
            <a:endParaRPr lang="tr-TR" sz="500" dirty="0"/>
          </a:p>
          <a:p>
            <a:r>
              <a:rPr lang="tr-TR" sz="2200" dirty="0"/>
              <a:t>Güvenlidir. E-posta iletilmediğinde size bildirilir. Size gelen veya gönderdiğiniz e-postalar sadece hesap sahibi tarafından okunabilir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E-POSTANIN SAĞLADIĞI KOLAYLIKLAR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pic>
        <p:nvPicPr>
          <p:cNvPr id="5" name="Picture 4" descr="http://www.intercede.com/sites/default/files/secure%20email%20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55912"/>
            <a:ext cx="29523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4824536" cy="3667545"/>
          </a:xfrm>
        </p:spPr>
        <p:txBody>
          <a:bodyPr>
            <a:normAutofit/>
          </a:bodyPr>
          <a:lstStyle/>
          <a:p>
            <a:r>
              <a:rPr lang="tr-TR" sz="2200" dirty="0"/>
              <a:t>Çok fazla içerik bir anda gönderilebilir</a:t>
            </a:r>
            <a:r>
              <a:rPr lang="tr-TR" sz="2200" dirty="0" smtClean="0"/>
              <a:t>.</a:t>
            </a:r>
          </a:p>
          <a:p>
            <a:endParaRPr lang="tr-TR" sz="500" dirty="0"/>
          </a:p>
          <a:p>
            <a:r>
              <a:rPr lang="tr-TR" sz="2200" dirty="0"/>
              <a:t>Güvenlidir. E-posta iletilmediğinde size bildirilir. Size gelen veya gönderdiğiniz e-postalar sadece hesap sahibi tarafından okunabilir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E-POSTANIN SAĞLADIĞI KOLAYLIKLAR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pic>
        <p:nvPicPr>
          <p:cNvPr id="5" name="Picture 4" descr="http://www.intercede.com/sites/default/files/secure%20email%20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55912"/>
            <a:ext cx="29523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HAR\Desktop\Writing-Forum.dreams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"/>
            <a:ext cx="9144000" cy="68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4988" y="2204864"/>
            <a:ext cx="4680520" cy="3811561"/>
          </a:xfrm>
        </p:spPr>
        <p:txBody>
          <a:bodyPr>
            <a:normAutofit/>
          </a:bodyPr>
          <a:lstStyle/>
          <a:p>
            <a:r>
              <a:rPr lang="tr-TR" sz="2200" dirty="0" smtClean="0"/>
              <a:t>Kullanıcıların belirli konularda fikir alışverişinde bulunduğu, çeşitli paylaşımlar yaptığı bir tartışma alanıdır.</a:t>
            </a:r>
          </a:p>
          <a:p>
            <a:endParaRPr lang="tr-TR" sz="500" dirty="0" smtClean="0"/>
          </a:p>
          <a:p>
            <a:r>
              <a:rPr lang="tr-TR" sz="2200" dirty="0" smtClean="0"/>
              <a:t>Forumda bir konu hakkında başlık açılır ve kullanıcılar bu başlık altına mesaj yazarak fikirlerini belirtirler.</a:t>
            </a:r>
            <a:endParaRPr lang="fr-CA" sz="2200" dirty="0" smtClean="0"/>
          </a:p>
        </p:txBody>
      </p:sp>
      <p:pic>
        <p:nvPicPr>
          <p:cNvPr id="26626" name="Picture 2" descr="http://4.bp.blogspot.com/_PK7HgogKBOU/TUurVwW7TMI/AAAAAAAABr8/OiaCDADWoPk/s1600/MC910221021%25282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322712" cy="38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FORUM NEDİR?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4988" y="2204864"/>
            <a:ext cx="4680520" cy="3811561"/>
          </a:xfrm>
        </p:spPr>
        <p:txBody>
          <a:bodyPr>
            <a:normAutofit/>
          </a:bodyPr>
          <a:lstStyle/>
          <a:p>
            <a:r>
              <a:rPr lang="tr-TR" sz="2200" dirty="0"/>
              <a:t>Forumlar sadece bir tartışma alanı değil aynı zamanda yardımlaşma ve paylaşım siteleridir</a:t>
            </a:r>
            <a:r>
              <a:rPr lang="tr-TR" sz="2200" dirty="0" smtClean="0"/>
              <a:t>.</a:t>
            </a:r>
          </a:p>
          <a:p>
            <a:endParaRPr lang="tr-TR" sz="500" dirty="0"/>
          </a:p>
          <a:p>
            <a:r>
              <a:rPr lang="tr-TR" sz="2200" dirty="0"/>
              <a:t>Bir konu hakkında yardım almak için de forumda başlık açılabilir</a:t>
            </a:r>
            <a:r>
              <a:rPr lang="tr-TR" sz="2200" dirty="0" smtClean="0"/>
              <a:t>.</a:t>
            </a:r>
          </a:p>
          <a:p>
            <a:endParaRPr lang="tr-TR" sz="500" dirty="0"/>
          </a:p>
          <a:p>
            <a:r>
              <a:rPr lang="tr-TR" sz="2200" dirty="0"/>
              <a:t>Örneğin bilgisayarımızda oluşan bir sorunun nedenini forumdaki kullanıcılara sorabiliriz.</a:t>
            </a:r>
            <a:endParaRPr lang="fr-CA" sz="2200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FORUM NEDİR?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pic>
        <p:nvPicPr>
          <p:cNvPr id="5" name="Picture 2" descr="http://3.bp.blogspot.com/-o0I9NlyRClQ/UTv3fLU11gI/AAAAAAAAAgM/JnVa2GRWu30/s310/openclipart%2B-%2Bcommu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64915"/>
            <a:ext cx="2736304" cy="30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30808" y="2132856"/>
            <a:ext cx="4306573" cy="384999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Forumlara üye olan herkes mesaj yazabilir.</a:t>
            </a:r>
          </a:p>
          <a:p>
            <a:endParaRPr lang="tr-TR" sz="500" dirty="0" smtClean="0"/>
          </a:p>
          <a:p>
            <a:r>
              <a:rPr lang="tr-TR" sz="2200" dirty="0" smtClean="0"/>
              <a:t>Bu yüzden gereksiz mesajların çoğalmaması için forumda yöneticiler bulunur.</a:t>
            </a:r>
          </a:p>
          <a:p>
            <a:endParaRPr lang="tr-TR" sz="500" dirty="0" smtClean="0"/>
          </a:p>
          <a:p>
            <a:r>
              <a:rPr lang="tr-TR" sz="2200" dirty="0" smtClean="0"/>
              <a:t>Yöneticiler forum kurallarına uymayan başlık/mesajları silebilir, üyeyi engelleyebilir.</a:t>
            </a:r>
            <a:endParaRPr lang="fr-CA" sz="2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01" y="2204864"/>
            <a:ext cx="4369883" cy="3024336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FORUM YÖNETİMİ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03576" y="2060848"/>
            <a:ext cx="8316416" cy="2943130"/>
          </a:xfrm>
        </p:spPr>
        <p:txBody>
          <a:bodyPr>
            <a:normAutofit/>
          </a:bodyPr>
          <a:lstStyle/>
          <a:p>
            <a:r>
              <a:rPr lang="tr-TR" sz="2200" dirty="0" smtClean="0"/>
              <a:t>Günümüzde birçok internet sitesi ziyaretçilerine birbirleriyle iletişim kurabileceği forum sayfaları sunmaktadır.</a:t>
            </a:r>
          </a:p>
          <a:p>
            <a:endParaRPr lang="tr-TR" sz="500" dirty="0" smtClean="0"/>
          </a:p>
          <a:p>
            <a:r>
              <a:rPr lang="tr-TR" sz="2200" dirty="0" err="1" smtClean="0"/>
              <a:t>Donanımhaber</a:t>
            </a:r>
            <a:r>
              <a:rPr lang="tr-TR" sz="2200" dirty="0" smtClean="0"/>
              <a:t>, </a:t>
            </a:r>
            <a:r>
              <a:rPr lang="tr-TR" sz="2200" dirty="0" err="1" smtClean="0"/>
              <a:t>ShiftDelete.Net</a:t>
            </a:r>
            <a:r>
              <a:rPr lang="tr-TR" sz="2200" dirty="0" smtClean="0"/>
              <a:t>, CHIP Online gibi birçok teknoloji haber sitesinin kendisine ait forumları vardır.</a:t>
            </a:r>
            <a:endParaRPr lang="fr-CA" sz="2200" dirty="0" smtClean="0"/>
          </a:p>
        </p:txBody>
      </p:sp>
      <p:pic>
        <p:nvPicPr>
          <p:cNvPr id="1028" name="Picture 4" descr="http://www.payu.com.tr/sites/turkey/files/Turkey/SDN_Logo_conve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3" y="4110848"/>
            <a:ext cx="2500236" cy="6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ip.de/ii/206052283_b88bfb0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80" y="3933056"/>
            <a:ext cx="2370955" cy="20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3" y="5229200"/>
            <a:ext cx="4166847" cy="511849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ÖRNEK FORUM SİTELERİ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4896544" cy="374441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Foruma açtığınız bir konuyu binlerce kişi ile tartışabilirsiniz.</a:t>
            </a:r>
          </a:p>
          <a:p>
            <a:endParaRPr lang="tr-TR" sz="500" dirty="0" smtClean="0"/>
          </a:p>
          <a:p>
            <a:r>
              <a:rPr lang="tr-TR" sz="2200" dirty="0" smtClean="0"/>
              <a:t>Yardıma ihtiyacınız olduğu bir konuda bilgili/deneyimli kullanıcılara ulaşarak sorunu hızlıca çözebilirsiniz.</a:t>
            </a:r>
          </a:p>
          <a:p>
            <a:endParaRPr lang="tr-TR" sz="500" dirty="0" smtClean="0"/>
          </a:p>
          <a:p>
            <a:r>
              <a:rPr lang="tr-TR" sz="2200" dirty="0" smtClean="0"/>
              <a:t>Forumda yer alan konuları okuyarak çeşitli konularda bilgi sahibi olabilirsiniz.</a:t>
            </a:r>
            <a:endParaRPr lang="fr-CA" sz="2200" dirty="0" smtClean="0"/>
          </a:p>
        </p:txBody>
      </p:sp>
      <p:pic>
        <p:nvPicPr>
          <p:cNvPr id="21506" name="Picture 2" descr="http://careconnect.org.au.stage.gs/getattachment/2290b0d0-e357-4999-8f26-cd3f91ddc1a5/Forum-Ageing-issues-and-support-for-people-living.aspx?width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3512"/>
          <a:stretch/>
        </p:blipFill>
        <p:spPr bwMode="auto">
          <a:xfrm>
            <a:off x="5868144" y="2014860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FORUMUN SAĞLADIĞI KOLAYLIKLAR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6"/>
            <a:ext cx="4042792" cy="3667545"/>
          </a:xfrm>
        </p:spPr>
        <p:txBody>
          <a:bodyPr>
            <a:normAutofit/>
          </a:bodyPr>
          <a:lstStyle/>
          <a:p>
            <a:r>
              <a:rPr lang="tr-TR" sz="2200" dirty="0" smtClean="0"/>
              <a:t>İki veya daha fazla kişinin aynı zaman içerisinde internet üzerinden birbirleriyle yazışabildiği alanlardır.</a:t>
            </a:r>
          </a:p>
          <a:p>
            <a:endParaRPr lang="tr-TR" sz="500" dirty="0" smtClean="0"/>
          </a:p>
          <a:p>
            <a:r>
              <a:rPr lang="tr-TR" sz="2200" dirty="0" smtClean="0"/>
              <a:t>Sohbet bir yazılım aracılığı ile yapılabileceği gibi doğrudan internet sayfası üzerinden de yapılabilir.</a:t>
            </a:r>
            <a:endParaRPr lang="fr-CA" sz="2200" dirty="0" smtClean="0"/>
          </a:p>
        </p:txBody>
      </p:sp>
      <p:pic>
        <p:nvPicPr>
          <p:cNvPr id="24578" name="Picture 2" descr="http://www.vapartners.ca/wp-content/uploads/2013/09/Startup-Sales-Messag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970784" cy="26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SOHBET              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73762" y="1988840"/>
            <a:ext cx="4762872" cy="3667545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Günümüzde yazışmanın yanı sıra, sesli ve görüntülü iletişim de sağlayan sohbet yazılımları bulunuyor.</a:t>
            </a:r>
          </a:p>
          <a:p>
            <a:endParaRPr lang="tr-TR" sz="500" dirty="0" smtClean="0"/>
          </a:p>
          <a:p>
            <a:r>
              <a:rPr lang="tr-TR" sz="2400" dirty="0" smtClean="0"/>
              <a:t>Bunlardan en popülerleri, Skype, </a:t>
            </a:r>
            <a:r>
              <a:rPr lang="tr-TR" sz="2400" dirty="0" err="1" smtClean="0"/>
              <a:t>Yahoo</a:t>
            </a:r>
            <a:r>
              <a:rPr lang="tr-TR" sz="2400" dirty="0" smtClean="0"/>
              <a:t> Messenger ve </a:t>
            </a:r>
            <a:r>
              <a:rPr lang="tr-TR" sz="2400" dirty="0" err="1" smtClean="0"/>
              <a:t>Gtalk</a:t>
            </a:r>
            <a:r>
              <a:rPr lang="tr-TR" sz="2400" dirty="0" smtClean="0"/>
              <a:t> yazılımıdır.</a:t>
            </a:r>
          </a:p>
          <a:p>
            <a:endParaRPr lang="tr-TR" sz="500" dirty="0" smtClean="0"/>
          </a:p>
          <a:p>
            <a:r>
              <a:rPr lang="tr-TR" sz="2400" dirty="0" smtClean="0"/>
              <a:t>Eskiden MSN, Windows Live Messenger adıyla bilinen yazılım günümüzde Skype ile birleşmiştir.</a:t>
            </a:r>
            <a:endParaRPr lang="fr-CA" sz="2400" dirty="0" smtClean="0"/>
          </a:p>
        </p:txBody>
      </p:sp>
      <p:pic>
        <p:nvPicPr>
          <p:cNvPr id="23554" name="Picture 2" descr="http://www.skype-indir.org/wp-content/uploads/s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33868" r="14471" b="12310"/>
          <a:stretch/>
        </p:blipFill>
        <p:spPr bwMode="auto">
          <a:xfrm>
            <a:off x="5672694" y="1950244"/>
            <a:ext cx="25511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llindir.com/wp-content/uploads/2013/04/allindir.yahoo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60" y="3115444"/>
            <a:ext cx="1656184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androidspin.com/wp-content/uploads/2012/10/talk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347400" cy="113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SOHBET YAZILIMLARI 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35756"/>
            <a:ext cx="4464496" cy="3425492"/>
          </a:xfrm>
        </p:spPr>
        <p:txBody>
          <a:bodyPr>
            <a:normAutofit/>
          </a:bodyPr>
          <a:lstStyle/>
          <a:p>
            <a:r>
              <a:rPr lang="tr-TR" sz="2200" dirty="0" smtClean="0"/>
              <a:t>Sesli ve görüntülü konuşmamızı sağlar.</a:t>
            </a:r>
          </a:p>
          <a:p>
            <a:endParaRPr lang="tr-TR" sz="500" dirty="0" smtClean="0"/>
          </a:p>
          <a:p>
            <a:r>
              <a:rPr lang="tr-TR" sz="2200" dirty="0" smtClean="0"/>
              <a:t>Gönderilen ileti, fotoğraf, video veya dosya karşıdaki kişiye o anda ulaşır.</a:t>
            </a:r>
          </a:p>
          <a:p>
            <a:endParaRPr lang="tr-TR" sz="500" dirty="0"/>
          </a:p>
          <a:p>
            <a:r>
              <a:rPr lang="tr-TR" sz="2200" dirty="0" smtClean="0"/>
              <a:t>Sohbet listenizdeki kişiler dışındakiler sizi rahatsız edemez, iletişim kuramaz.</a:t>
            </a:r>
          </a:p>
        </p:txBody>
      </p:sp>
      <p:pic>
        <p:nvPicPr>
          <p:cNvPr id="22530" name="Picture 2" descr="http://betanews.com/wp-content/uploads/2013/04/chat-instant-messaging-600x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29" y="2348880"/>
            <a:ext cx="3357416" cy="312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SOHBET YAZILIMININ SAĞLADIĞI KOLAYLIKLAR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 NEDİR?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2356892"/>
            <a:ext cx="3528392" cy="3595538"/>
          </a:xfrm>
        </p:spPr>
        <p:txBody>
          <a:bodyPr>
            <a:normAutofit/>
          </a:bodyPr>
          <a:lstStyle/>
          <a:p>
            <a:r>
              <a:rPr lang="fr-CA" sz="2000" dirty="0" smtClean="0"/>
              <a:t>E-posta</a:t>
            </a:r>
            <a:r>
              <a:rPr lang="tr-TR" sz="2000" dirty="0" smtClean="0"/>
              <a:t>, günlük yaşamdaki</a:t>
            </a:r>
            <a:r>
              <a:rPr lang="fr-CA" sz="2000" dirty="0" smtClean="0"/>
              <a:t> </a:t>
            </a:r>
            <a:r>
              <a:rPr lang="fr-CA" sz="2000" dirty="0" err="1" smtClean="0"/>
              <a:t>mektubun</a:t>
            </a:r>
            <a:r>
              <a:rPr lang="fr-CA" sz="2000" dirty="0" smtClean="0"/>
              <a:t> </a:t>
            </a:r>
            <a:r>
              <a:rPr lang="fr-CA" sz="2000" dirty="0" err="1" smtClean="0"/>
              <a:t>bilgisayar</a:t>
            </a:r>
            <a:r>
              <a:rPr lang="fr-CA" sz="2000" dirty="0" smtClean="0"/>
              <a:t> </a:t>
            </a:r>
            <a:r>
              <a:rPr lang="fr-CA" sz="2000" dirty="0" err="1" smtClean="0"/>
              <a:t>ortamındaki</a:t>
            </a:r>
            <a:r>
              <a:rPr lang="fr-CA" sz="2000" dirty="0" smtClean="0"/>
              <a:t> </a:t>
            </a:r>
            <a:r>
              <a:rPr lang="fr-CA" sz="2000" dirty="0" err="1" smtClean="0"/>
              <a:t>karşılığıdır</a:t>
            </a:r>
            <a:r>
              <a:rPr lang="fr-CA" sz="2000" dirty="0" smtClean="0"/>
              <a:t>.</a:t>
            </a:r>
            <a:endParaRPr lang="tr-TR" sz="2000" dirty="0" smtClean="0"/>
          </a:p>
          <a:p>
            <a:endParaRPr lang="fr-CA" sz="500" dirty="0" smtClean="0"/>
          </a:p>
          <a:p>
            <a:r>
              <a:rPr lang="tr-TR" sz="2000" dirty="0" smtClean="0"/>
              <a:t>Kısaca elektronik mektup (elektronik posta) diyebiliriz.</a:t>
            </a:r>
            <a:endParaRPr lang="fr-CA" sz="2000" dirty="0" smtClean="0"/>
          </a:p>
        </p:txBody>
      </p:sp>
      <p:pic>
        <p:nvPicPr>
          <p:cNvPr id="7" name="Picture 5" descr="http://cdn3.aweber-static.com/images/features-pages/deliverability-in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72" y="2132856"/>
            <a:ext cx="36244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İLETİŞİM ARAÇLARI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E-POSTA</a:t>
            </a:r>
          </a:p>
          <a:p>
            <a:r>
              <a:rPr lang="tr-TR" dirty="0" smtClean="0"/>
              <a:t>FORUM</a:t>
            </a:r>
          </a:p>
          <a:p>
            <a:r>
              <a:rPr lang="tr-TR" dirty="0" smtClean="0"/>
              <a:t>SOHBET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 ADRESİ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39552" y="2132856"/>
            <a:ext cx="4608512" cy="30963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2200" dirty="0" smtClean="0"/>
              <a:t>Hiç mektup aldınız mı?</a:t>
            </a:r>
          </a:p>
          <a:p>
            <a:pPr fontAlgn="auto">
              <a:spcAft>
                <a:spcPts val="0"/>
              </a:spcAft>
            </a:pPr>
            <a:r>
              <a:rPr lang="tr-TR" sz="2200" dirty="0" smtClean="0"/>
              <a:t>Mektubu getiren postacı </a:t>
            </a:r>
            <a:r>
              <a:rPr lang="tr-TR" sz="2200" b="1" dirty="0" smtClean="0"/>
              <a:t>tam olarak </a:t>
            </a:r>
            <a:r>
              <a:rPr lang="tr-TR" sz="2200" dirty="0" smtClean="0"/>
              <a:t>evinizin nerede olduğunu nasıl biliyor?</a:t>
            </a:r>
          </a:p>
          <a:p>
            <a:pPr fontAlgn="auto">
              <a:spcAft>
                <a:spcPts val="0"/>
              </a:spcAft>
            </a:pPr>
            <a:r>
              <a:rPr lang="tr-TR" sz="2200" dirty="0" smtClean="0"/>
              <a:t>Peki hiç mektup gönderdiniz mi?</a:t>
            </a:r>
          </a:p>
          <a:p>
            <a:pPr fontAlgn="auto">
              <a:spcAft>
                <a:spcPts val="0"/>
              </a:spcAft>
            </a:pPr>
            <a:r>
              <a:rPr lang="tr-TR" sz="2200" dirty="0" smtClean="0"/>
              <a:t>Mektup zarfının üzerine neler yazıyorsunuz?</a:t>
            </a:r>
            <a:endParaRPr lang="fr-CA" sz="2200" dirty="0" smtClean="0"/>
          </a:p>
        </p:txBody>
      </p:sp>
      <p:pic>
        <p:nvPicPr>
          <p:cNvPr id="9" name="Picture 4" descr="http://totallyadd.com/wp-content/uploads/postman_or_mailman_delivering_a_letter_0521-1008-0622-0533_SM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168352" cy="29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35992" y="1916832"/>
            <a:ext cx="8520582" cy="145803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Nasıl ki evimize mektupların ulaşması için bir ev adresimiz varsa e-posta kutumuza ait de bir adresimiz var.</a:t>
            </a:r>
          </a:p>
          <a:p>
            <a:r>
              <a:rPr lang="tr-TR" sz="2000" dirty="0" smtClean="0"/>
              <a:t>Bu adres çeşitli bölümlerden oluşuyor:</a:t>
            </a:r>
            <a:endParaRPr lang="fr-CA" sz="2000" dirty="0" smtClean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369528" y="3762927"/>
            <a:ext cx="2520280" cy="5891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kullanıcıadı</a:t>
            </a:r>
            <a:endParaRPr lang="tr-TR" sz="28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3100270" y="3762927"/>
            <a:ext cx="65461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@</a:t>
            </a:r>
            <a:endParaRPr lang="tr-TR" sz="28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913270" y="3762927"/>
            <a:ext cx="1491256" cy="5891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hotmail</a:t>
            </a:r>
            <a:endParaRPr lang="tr-TR" sz="28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620550" y="3762927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268622" y="3762927"/>
            <a:ext cx="936104" cy="5891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com</a:t>
            </a:r>
            <a:endParaRPr lang="tr-TR" sz="2800" dirty="0"/>
          </a:p>
        </p:txBody>
      </p:sp>
      <p:sp>
        <p:nvSpPr>
          <p:cNvPr id="11" name="Yuvarlatılmış Çapraz Köşeli Dikdörtgen 10"/>
          <p:cNvSpPr/>
          <p:nvPr/>
        </p:nvSpPr>
        <p:spPr>
          <a:xfrm>
            <a:off x="7420750" y="3762927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2" name="Yuvarlatılmış Çapraz Köşeli Dikdörtgen 11"/>
          <p:cNvSpPr/>
          <p:nvPr/>
        </p:nvSpPr>
        <p:spPr>
          <a:xfrm>
            <a:off x="8098558" y="3762927"/>
            <a:ext cx="618336" cy="5891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tr</a:t>
            </a:r>
            <a:endParaRPr lang="tr-TR" sz="2800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1372078" y="4520812"/>
            <a:ext cx="274066" cy="7673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3427579" y="4496099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4658898" y="4474759"/>
            <a:ext cx="355017" cy="8121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772020" y="4520812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8407726" y="4520812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311571" y="53971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kullanıcı adımız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844913" y="5323869"/>
            <a:ext cx="114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@ (et) işareti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4255671" y="5332997"/>
            <a:ext cx="15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e-posta servis adı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946222" y="5323869"/>
            <a:ext cx="158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Site Uzantısı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7789028" y="5286944"/>
            <a:ext cx="121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Ülke adı kısaltması</a:t>
            </a:r>
            <a:endParaRPr lang="tr-TR" dirty="0"/>
          </a:p>
        </p:txBody>
      </p:sp>
      <p:sp>
        <p:nvSpPr>
          <p:cNvPr id="24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 ADRESİ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2" grpId="0"/>
      <p:bldP spid="23" grpId="0"/>
      <p:bldP spid="25" grpId="0"/>
      <p:bldP spid="2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496944" cy="3888432"/>
          </a:xfrm>
        </p:spPr>
        <p:txBody>
          <a:bodyPr>
            <a:normAutofit/>
          </a:bodyPr>
          <a:lstStyle/>
          <a:p>
            <a:r>
              <a:rPr lang="tr-TR" sz="2200" dirty="0" smtClean="0"/>
              <a:t>Bir e-posta servisine kaydolurken bizden bir kullanıcı adı belirtmemiz istenir.</a:t>
            </a:r>
          </a:p>
          <a:p>
            <a:pPr marL="0" indent="0">
              <a:buNone/>
            </a:pPr>
            <a:endParaRPr lang="tr-TR" sz="500" dirty="0" smtClean="0"/>
          </a:p>
          <a:p>
            <a:r>
              <a:rPr lang="tr-TR" sz="2200" dirty="0" smtClean="0"/>
              <a:t>Kullanıcı adı seçiminde şu noktalara dikkat etmeliyiz:</a:t>
            </a:r>
          </a:p>
          <a:p>
            <a:pPr lvl="1"/>
            <a:r>
              <a:rPr lang="tr-TR" sz="2000" dirty="0" smtClean="0"/>
              <a:t>Türkçe karakterler içermemeli, örneğin </a:t>
            </a:r>
            <a:r>
              <a:rPr lang="tr-TR" sz="2000" dirty="0" err="1" smtClean="0"/>
              <a:t>Çç,Ğğ,İı,Öö,Üü</a:t>
            </a:r>
            <a:r>
              <a:rPr lang="tr-TR" sz="2000" dirty="0" smtClean="0"/>
              <a:t> gibi.</a:t>
            </a:r>
          </a:p>
          <a:p>
            <a:pPr lvl="1"/>
            <a:r>
              <a:rPr lang="tr-TR" sz="2000" dirty="0" smtClean="0"/>
              <a:t>Boşluk kullanılmamalı.</a:t>
            </a:r>
          </a:p>
          <a:p>
            <a:pPr lvl="1"/>
            <a:r>
              <a:rPr lang="tr-TR" sz="2000" dirty="0" smtClean="0"/>
              <a:t>Çok uzun ya da karmaşık olmamalı, </a:t>
            </a:r>
            <a:r>
              <a:rPr lang="tr-TR" sz="2000" b="1" dirty="0" smtClean="0"/>
              <a:t>akılda kalıcı </a:t>
            </a:r>
            <a:r>
              <a:rPr lang="tr-TR" sz="2000" dirty="0" smtClean="0"/>
              <a:t>olmalı.</a:t>
            </a:r>
          </a:p>
          <a:p>
            <a:pPr lvl="1"/>
            <a:r>
              <a:rPr lang="tr-TR" sz="2000" dirty="0" smtClean="0"/>
              <a:t>İstediğimiz kullanıcı adı önceden alınmışsa kullanıcı adımızın sonuna rakam vs. ekleyebiliriz. Örneğin dilara</a:t>
            </a:r>
            <a:r>
              <a:rPr lang="tr-TR" sz="2000" b="1" dirty="0" smtClean="0"/>
              <a:t>47</a:t>
            </a:r>
            <a:r>
              <a:rPr lang="tr-TR" sz="2000" dirty="0" smtClean="0"/>
              <a:t>@gmail.com</a:t>
            </a:r>
          </a:p>
          <a:p>
            <a:pPr marL="0" indent="0">
              <a:buNone/>
            </a:pPr>
            <a:endParaRPr lang="tr-TR" sz="2400" dirty="0" smtClean="0">
              <a:solidFill>
                <a:srgbClr val="E35C06"/>
              </a:solidFill>
            </a:endParaRP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77599" y="919480"/>
            <a:ext cx="7464552" cy="6807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3600" b="1" u="sng" dirty="0" smtClean="0">
                <a:latin typeface="Myriad Pro Cond" pitchFamily="34" charset="0"/>
              </a:rPr>
              <a:t>E-POSTA ADRESİ  SEÇİMİ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627050" y="2060848"/>
            <a:ext cx="8229600" cy="2011361"/>
          </a:xfrm>
        </p:spPr>
        <p:txBody>
          <a:bodyPr>
            <a:normAutofit/>
          </a:bodyPr>
          <a:lstStyle/>
          <a:p>
            <a:r>
              <a:rPr lang="tr-TR" sz="2200" dirty="0" smtClean="0"/>
              <a:t>E-posta hizmetini veren şirket ya da kuruluştur.</a:t>
            </a:r>
          </a:p>
          <a:p>
            <a:r>
              <a:rPr lang="tr-TR" sz="2200" dirty="0" smtClean="0"/>
              <a:t>Bu servislerin kayıt sayfalarını kullanarak e-posta hesabı oluşturabiliriz.</a:t>
            </a:r>
          </a:p>
          <a:p>
            <a:r>
              <a:rPr lang="tr-TR" sz="2200" dirty="0" smtClean="0"/>
              <a:t>En popüler e-posta servisleri şunlardır:</a:t>
            </a:r>
            <a:endParaRPr lang="fr-CA" sz="2200" dirty="0" smtClean="0"/>
          </a:p>
        </p:txBody>
      </p:sp>
      <p:pic>
        <p:nvPicPr>
          <p:cNvPr id="17410" name="Picture 2" descr="http://www.maximumpc.com/files/u154082/gmail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8" y="4401773"/>
            <a:ext cx="1687141" cy="7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xn--hotmaila-z0a.com/wp-content/uploads/2013/06/hotmail-oturum-a%C3%A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1" b="18088"/>
          <a:stretch/>
        </p:blipFill>
        <p:spPr bwMode="auto">
          <a:xfrm>
            <a:off x="3316636" y="4350469"/>
            <a:ext cx="220444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teknoblog.com/wp-content/uploads/2013/04/outlook-com-logo-180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4" b="30089"/>
          <a:stretch/>
        </p:blipFill>
        <p:spPr bwMode="auto">
          <a:xfrm>
            <a:off x="1524345" y="5373216"/>
            <a:ext cx="2701807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digitalmarketinginstitute.com/uploads/default/files/Yahoo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13" y="4484175"/>
            <a:ext cx="2142666" cy="4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xn--hotmaila-z0a.com/wp-content/uploads/2013/07/yandex-mai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24428"/>
          <a:stretch/>
        </p:blipFill>
        <p:spPr bwMode="auto">
          <a:xfrm>
            <a:off x="5521079" y="5198371"/>
            <a:ext cx="1656184" cy="8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677599" y="919480"/>
            <a:ext cx="7464552" cy="6807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3600" b="1" u="sng" dirty="0" smtClean="0">
                <a:latin typeface="Myriad Pro Cond" pitchFamily="34" charset="0"/>
              </a:rPr>
              <a:t>E-POSTA SERVİSLERİ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2318544"/>
            <a:ext cx="5544616" cy="3523529"/>
          </a:xfrm>
        </p:spPr>
        <p:txBody>
          <a:bodyPr>
            <a:normAutofit/>
          </a:bodyPr>
          <a:lstStyle/>
          <a:p>
            <a:r>
              <a:rPr lang="tr-TR" sz="2200" dirty="0" smtClean="0"/>
              <a:t>Bize gelen veya bizim gönderdiğimiz e-postaların yer aldığı sanal posta kutusudur.</a:t>
            </a:r>
          </a:p>
          <a:p>
            <a:endParaRPr lang="tr-TR" sz="500" dirty="0" smtClean="0"/>
          </a:p>
          <a:p>
            <a:r>
              <a:rPr lang="tr-TR" sz="2200" dirty="0" smtClean="0"/>
              <a:t>E-posta kutumuza (hesabımıza) üye olurken belirttiğimiz kullanıcı adı ve şifremiz ile girebiliriz.</a:t>
            </a: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8436" name="Picture 4" descr="http://smallbusinessblog.infostreet.com/wp-content/uploads/2011/01/mail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 KUTUSU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56045"/>
            <a:ext cx="5112568" cy="3672408"/>
          </a:xfrm>
        </p:spPr>
        <p:txBody>
          <a:bodyPr>
            <a:normAutofit/>
          </a:bodyPr>
          <a:lstStyle/>
          <a:p>
            <a:r>
              <a:rPr lang="tr-TR" sz="2200" dirty="0" smtClean="0"/>
              <a:t>Bir kişiye veya gruba bilgi göndermek/almak.</a:t>
            </a:r>
          </a:p>
          <a:p>
            <a:endParaRPr lang="tr-TR" sz="500" dirty="0" smtClean="0"/>
          </a:p>
          <a:p>
            <a:r>
              <a:rPr lang="tr-TR" sz="2200" dirty="0" smtClean="0"/>
              <a:t>Resim, müzik, video, belge veya herhangi bir türde dosya göndermek/almak.</a:t>
            </a:r>
            <a:endParaRPr lang="fr-CA" sz="2200" dirty="0" smtClean="0"/>
          </a:p>
        </p:txBody>
      </p:sp>
      <p:pic>
        <p:nvPicPr>
          <p:cNvPr id="19458" name="Picture 2" descr="http://img.sparknotes.com/content/sparklife/sparktalk/uglyworldof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39392"/>
            <a:ext cx="3262626" cy="24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E-POSTANIN KULLANIM AMAÇLARI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8660" y="4725144"/>
            <a:ext cx="8208912" cy="3672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2200" dirty="0" smtClean="0"/>
              <a:t>Çeşitli kaynaklardan haber, reklam almak.(Örneğin; alışveriş sitelerinden ürün indirimleri hakkında anında bilgi alabiliriz.)</a:t>
            </a:r>
          </a:p>
          <a:p>
            <a:pPr fontAlgn="auto">
              <a:spcAft>
                <a:spcPts val="0"/>
              </a:spcAft>
            </a:pPr>
            <a:endParaRPr lang="fr-CA" sz="2200" dirty="0" smtClean="0"/>
          </a:p>
        </p:txBody>
      </p:sp>
    </p:spTree>
    <p:extLst>
      <p:ext uri="{BB962C8B-B14F-4D97-AF65-F5344CB8AC3E}">
        <p14:creationId xmlns:p14="http://schemas.microsoft.com/office/powerpoint/2010/main" val="4023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4824536" cy="3667545"/>
          </a:xfrm>
        </p:spPr>
        <p:txBody>
          <a:bodyPr>
            <a:normAutofit/>
          </a:bodyPr>
          <a:lstStyle/>
          <a:p>
            <a:r>
              <a:rPr lang="tr-TR" sz="2200" dirty="0" smtClean="0"/>
              <a:t>Ücretsizdir. Dileyen herkes e-posta hesabı açıp kullanabilir.</a:t>
            </a:r>
            <a:endParaRPr lang="tr-TR" sz="800" dirty="0"/>
          </a:p>
          <a:p>
            <a:endParaRPr lang="tr-TR" sz="500" dirty="0" smtClean="0"/>
          </a:p>
          <a:p>
            <a:r>
              <a:rPr lang="tr-TR" sz="2200" dirty="0" smtClean="0"/>
              <a:t>Hızlıdır. E-postalar gönderildiği an karşı tarafa ulaşır.</a:t>
            </a:r>
          </a:p>
          <a:p>
            <a:endParaRPr lang="tr-TR" sz="500" dirty="0" smtClean="0"/>
          </a:p>
          <a:p>
            <a:r>
              <a:rPr lang="tr-TR" sz="2200" dirty="0" smtClean="0"/>
              <a:t>Gönderim için zaman ve yer sınırı yoktur, her an ve her yerde gönderilebilir.</a:t>
            </a:r>
          </a:p>
        </p:txBody>
      </p:sp>
      <p:pic>
        <p:nvPicPr>
          <p:cNvPr id="29698" name="Picture 2" descr="http://literatenation.org/wp-content/themes/willbridge/images/l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55788"/>
            <a:ext cx="2967732" cy="30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677599" y="919480"/>
            <a:ext cx="7464552" cy="68072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E-POSTANIN SAĞLADIĞI KOLAYLIKLAR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complete_network">
  <a:themeElements>
    <a:clrScheme name="Custom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ustom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651</Words>
  <Application>Microsoft Office PowerPoint</Application>
  <PresentationFormat>Ekran Gösterisi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Myriad Pro Cond</vt:lpstr>
      <vt:lpstr>Palatino Linotype</vt:lpstr>
      <vt:lpstr>Times New Roman</vt:lpstr>
      <vt:lpstr>Wingdings 2</vt:lpstr>
      <vt:lpstr>incomplete_network</vt:lpstr>
      <vt:lpstr>Akış</vt:lpstr>
      <vt:lpstr>PowerPoint Sunusu</vt:lpstr>
      <vt:lpstr>E-POSTA NEDİR?                                           .</vt:lpstr>
      <vt:lpstr>E-POSTA ADRESİ                                           .</vt:lpstr>
      <vt:lpstr>E-POSTA ADRESİ                                           .</vt:lpstr>
      <vt:lpstr>PowerPoint Sunusu</vt:lpstr>
      <vt:lpstr>PowerPoint Sunusu</vt:lpstr>
      <vt:lpstr>E-POSTA KUTUSU                                            .</vt:lpstr>
      <vt:lpstr>E-POSTANIN KULLANIM AMAÇLARI                 .</vt:lpstr>
      <vt:lpstr>E-POSTANIN SAĞLADIĞI KOLAYLIKLAR                  .</vt:lpstr>
      <vt:lpstr>E-POSTANIN SAĞLADIĞI KOLAYLIKLAR                  .</vt:lpstr>
      <vt:lpstr>E-POSTANIN SAĞLADIĞI KOLAYLIKLAR                  .</vt:lpstr>
      <vt:lpstr>FORUM NEDİR?                                                  .</vt:lpstr>
      <vt:lpstr>FORUM NEDİR?                                                  .</vt:lpstr>
      <vt:lpstr>FORUM YÖNETİMİ                                                  .</vt:lpstr>
      <vt:lpstr>ÖRNEK FORUM SİTELERİ                                                  .</vt:lpstr>
      <vt:lpstr>FORUMUN SAĞLADIĞI KOLAYLIKLAR             .</vt:lpstr>
      <vt:lpstr>SOHBET                                                                .</vt:lpstr>
      <vt:lpstr>SOHBET YAZILIMLARI                                                   .</vt:lpstr>
      <vt:lpstr>SOHBET YAZILIMININ SAĞLADIĞI KOLAYLIKLAR   .</vt:lpstr>
      <vt:lpstr>İLETİŞİM ARAÇLARI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ARAÇLARI</dc:title>
  <dc:creator>Ahmet Soyarslan</dc:creator>
  <cp:lastModifiedBy>Yener Ciftci</cp:lastModifiedBy>
  <cp:revision>112</cp:revision>
  <dcterms:created xsi:type="dcterms:W3CDTF">2013-12-22T20:37:36Z</dcterms:created>
  <dcterms:modified xsi:type="dcterms:W3CDTF">2015-10-28T13:11:34Z</dcterms:modified>
</cp:coreProperties>
</file>